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12"/>
  </p:notesMasterIdLst>
  <p:sldIdLst>
    <p:sldId id="2434" r:id="rId2"/>
    <p:sldId id="2300" r:id="rId3"/>
    <p:sldId id="2368" r:id="rId4"/>
    <p:sldId id="2436" r:id="rId5"/>
    <p:sldId id="2430" r:id="rId6"/>
    <p:sldId id="2431" r:id="rId7"/>
    <p:sldId id="2432" r:id="rId8"/>
    <p:sldId id="2369" r:id="rId9"/>
    <p:sldId id="2433" r:id="rId10"/>
    <p:sldId id="2435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6" userDrawn="1">
          <p15:clr>
            <a:srgbClr val="A4A3A4"/>
          </p15:clr>
        </p15:guide>
        <p15:guide id="2" orient="horz" pos="8160" userDrawn="1">
          <p15:clr>
            <a:srgbClr val="A4A3A4"/>
          </p15:clr>
        </p15:guide>
        <p15:guide id="3" pos="14254" userDrawn="1">
          <p15:clr>
            <a:srgbClr val="A4A3A4"/>
          </p15:clr>
        </p15:guide>
        <p15:guide id="5" pos="1102" userDrawn="1">
          <p15:clr>
            <a:srgbClr val="A4A3A4"/>
          </p15:clr>
        </p15:guide>
        <p15:guide id="7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93039"/>
    <a:srgbClr val="31A4D9"/>
    <a:srgbClr val="FF5F90"/>
    <a:srgbClr val="E0517B"/>
    <a:srgbClr val="374A6A"/>
    <a:srgbClr val="FFC737"/>
    <a:srgbClr val="494949"/>
    <a:srgbClr val="041B31"/>
    <a:srgbClr val="39BDF9"/>
    <a:srgbClr val="63D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6" autoAdjust="0"/>
    <p:restoredTop sz="99409" autoAdjust="0"/>
  </p:normalViewPr>
  <p:slideViewPr>
    <p:cSldViewPr snapToGrid="0" snapToObjects="1">
      <p:cViewPr>
        <p:scale>
          <a:sx n="57" d="100"/>
          <a:sy n="57" d="100"/>
        </p:scale>
        <p:origin x="200" y="888"/>
      </p:cViewPr>
      <p:guideLst>
        <p:guide orient="horz" pos="456"/>
        <p:guide orient="horz" pos="8160"/>
        <p:guide pos="14254"/>
        <p:guide pos="1102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9330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2590551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328299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75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727123" y="3643756"/>
            <a:ext cx="20811894" cy="497344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969834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rgan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7944053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711273" y="1069071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475271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964865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944052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987289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9405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_the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306982" y="4722122"/>
            <a:ext cx="4665817" cy="466581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6310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57595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38901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8252670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743826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6027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846195" y="4469586"/>
            <a:ext cx="4739600" cy="63247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829522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2211127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586763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54535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829522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586763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211127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954535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10690548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7048552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4304691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22013287" y="743131"/>
            <a:ext cx="673466" cy="6734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Regular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37953" y="819459"/>
            <a:ext cx="624135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698266" y="12849033"/>
            <a:ext cx="3119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i="0" spc="150" dirty="0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@</a:t>
            </a:r>
            <a:r>
              <a:rPr lang="en-US" sz="2400" b="1" i="0" spc="150" dirty="0" err="1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steven_king</a:t>
            </a:r>
            <a:r>
              <a:rPr lang="en-US" sz="2400" b="1" i="0" spc="150" baseline="0" dirty="0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 UNC</a:t>
            </a: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78" r:id="rId2"/>
    <p:sldLayoutId id="2147484016" r:id="rId3"/>
    <p:sldLayoutId id="2147484012" r:id="rId4"/>
    <p:sldLayoutId id="2147484014" r:id="rId5"/>
    <p:sldLayoutId id="2147484015" r:id="rId6"/>
    <p:sldLayoutId id="2147484010" r:id="rId7"/>
    <p:sldLayoutId id="2147484022" r:id="rId8"/>
    <p:sldLayoutId id="2147484024" r:id="rId9"/>
    <p:sldLayoutId id="2147484027" r:id="rId10"/>
    <p:sldLayoutId id="2147484030" r:id="rId1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.sites.unc.edu/adobe/" TargetMode="External"/><Relationship Id="rId4" Type="http://schemas.openxmlformats.org/officeDocument/2006/relationships/hyperlink" Target="http://software.sites.unc.edu/lynda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jhelp.web.unc.edu/acces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paint-72dpi.jpg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8" b="10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559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0334" y="4332417"/>
            <a:ext cx="8757490" cy="56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Who is in this class?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48900" y="3792676"/>
            <a:ext cx="34115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Roll and Class Roster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0022806" y="1249129"/>
            <a:ext cx="439062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To do today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768" y="5930811"/>
            <a:ext cx="8757490" cy="56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How the class works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60334" y="5391070"/>
            <a:ext cx="38395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Git</a:t>
            </a: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Hub and </a:t>
            </a: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do Syllabus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320" y="8304976"/>
            <a:ext cx="875749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800" u="sng" dirty="0">
                <a:hlinkClick r:id="rId2"/>
              </a:rPr>
              <a:t>http://jhelp.web.unc.edu/access/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88886" y="7765235"/>
            <a:ext cx="309411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Get Access to Labs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3202" y="9722399"/>
            <a:ext cx="8757490" cy="571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800" u="sng" dirty="0">
                <a:hlinkClick r:id="rId3"/>
              </a:rPr>
              <a:t>http://software.sites.unc.edu/adobe</a:t>
            </a:r>
            <a:r>
              <a:rPr lang="en-US" sz="2800" u="sng" dirty="0" smtClean="0">
                <a:hlinkClick r:id="rId3"/>
              </a:rPr>
              <a:t>/</a:t>
            </a:r>
            <a:endParaRPr lang="en-US" sz="2800" u="sng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3160334" y="9134702"/>
            <a:ext cx="257795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Adobe Account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60334" y="10758084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Lynda.com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1768" y="11205910"/>
            <a:ext cx="8757490" cy="571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800" u="sng" dirty="0">
                <a:hlinkClick r:id="rId4"/>
              </a:rPr>
              <a:t>http://software.sites.unc.edu/lynda</a:t>
            </a:r>
            <a:r>
              <a:rPr lang="en-US" sz="2800" u="sng" dirty="0" smtClean="0">
                <a:hlinkClick r:id="rId4"/>
              </a:rPr>
              <a:t>/</a:t>
            </a:r>
            <a:endParaRPr lang="en-US" sz="2800" u="sng" dirty="0" smtClean="0"/>
          </a:p>
        </p:txBody>
      </p:sp>
    </p:spTree>
    <p:extLst>
      <p:ext uri="{BB962C8B-B14F-4D97-AF65-F5344CB8AC3E}">
        <p14:creationId xmlns:p14="http://schemas.microsoft.com/office/powerpoint/2010/main" val="25775933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0">
                <a:srgbClr val="293039">
                  <a:alpha val="84000"/>
                </a:srgbClr>
              </a:gs>
              <a:gs pos="100000">
                <a:srgbClr val="041B31">
                  <a:alpha val="68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53332" y="5732096"/>
            <a:ext cx="10270991" cy="3981220"/>
            <a:chOff x="7053332" y="5709794"/>
            <a:chExt cx="10270991" cy="3981220"/>
          </a:xfrm>
        </p:grpSpPr>
        <p:sp>
          <p:nvSpPr>
            <p:cNvPr id="91" name="Rectangle 1"/>
            <p:cNvSpPr>
              <a:spLocks/>
            </p:cNvSpPr>
            <p:nvPr/>
          </p:nvSpPr>
          <p:spPr bwMode="auto">
            <a:xfrm>
              <a:off x="7053332" y="5709794"/>
              <a:ext cx="10270991" cy="179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13600" b="1" spc="150" dirty="0" smtClean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Steven King</a:t>
              </a:r>
              <a:endParaRPr lang="en-US" sz="136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endParaRPr>
            </a:p>
          </p:txBody>
        </p:sp>
        <p:sp>
          <p:nvSpPr>
            <p:cNvPr id="8" name="Rectangle 1"/>
            <p:cNvSpPr>
              <a:spLocks/>
            </p:cNvSpPr>
            <p:nvPr/>
          </p:nvSpPr>
          <p:spPr bwMode="auto">
            <a:xfrm>
              <a:off x="8743172" y="7536578"/>
              <a:ext cx="6952224" cy="2154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800" spc="150" dirty="0" smtClean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  <a:sym typeface="Bebas Neue" charset="0"/>
                </a:rPr>
                <a:t>Assistant Professor of Interactive Media</a:t>
              </a:r>
            </a:p>
            <a:p>
              <a:pPr algn="ctr"/>
              <a:r>
                <a:rPr lang="en-US" sz="2800" spc="150" dirty="0" smtClean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  <a:sym typeface="Bebas Neue" charset="0"/>
                </a:rPr>
                <a:t>School of Media and Journalism</a:t>
              </a:r>
            </a:p>
            <a:p>
              <a:pPr algn="ctr"/>
              <a:endParaRPr lang="en-US" sz="2800" spc="1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endParaRPr>
            </a:p>
            <a:p>
              <a:pPr algn="ctr"/>
              <a:r>
                <a:rPr lang="en-US" sz="2800" spc="150" dirty="0" smtClean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  <a:sym typeface="Bebas Neue" charset="0"/>
                </a:rPr>
                <a:t>Faculty Special Appointment</a:t>
              </a:r>
            </a:p>
            <a:p>
              <a:pPr algn="ctr"/>
              <a:r>
                <a:rPr lang="en-US" sz="2800" spc="150" dirty="0" smtClean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  <a:sym typeface="Bebas Neue" charset="0"/>
                </a:rPr>
                <a:t>Kenan-Flagler School of Business </a:t>
              </a:r>
              <a:endParaRPr lang="en-US" sz="4000" spc="1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sp>
        <p:nvSpPr>
          <p:cNvPr id="11" name="Shape 2904"/>
          <p:cNvSpPr/>
          <p:nvPr/>
        </p:nvSpPr>
        <p:spPr>
          <a:xfrm>
            <a:off x="5100833" y="-4097864"/>
            <a:ext cx="14192280" cy="1419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>
              <a:alpha val="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9048177" y="1249129"/>
            <a:ext cx="633987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Steven King is a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199832" y="666698"/>
            <a:ext cx="4037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In a particular order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17203924" y="3934843"/>
            <a:ext cx="3586367" cy="4287355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61"/>
              </a:cxn>
              <a:cxn ang="0">
                <a:pos x="1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5" y="120"/>
              </a:cxn>
              <a:cxn ang="0">
                <a:pos x="186" y="120"/>
              </a:cxn>
              <a:cxn ang="0">
                <a:pos x="246" y="84"/>
              </a:cxn>
              <a:cxn ang="0">
                <a:pos x="269" y="106"/>
              </a:cxn>
              <a:cxn ang="0">
                <a:pos x="283" y="120"/>
              </a:cxn>
              <a:cxn ang="0">
                <a:pos x="288" y="126"/>
              </a:cxn>
              <a:cxn ang="0">
                <a:pos x="252" y="186"/>
              </a:cxn>
              <a:cxn ang="0">
                <a:pos x="287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  <a:cxn ang="0">
                <a:pos x="175" y="376"/>
              </a:cxn>
              <a:cxn ang="0">
                <a:pos x="174" y="376"/>
              </a:cxn>
              <a:cxn ang="0">
                <a:pos x="175" y="377"/>
              </a:cxn>
              <a:cxn ang="0">
                <a:pos x="187" y="406"/>
              </a:cxn>
              <a:cxn ang="0">
                <a:pos x="175" y="434"/>
              </a:cxn>
              <a:cxn ang="0">
                <a:pos x="146" y="446"/>
              </a:cxn>
              <a:cxn ang="0">
                <a:pos x="117" y="434"/>
              </a:cxn>
              <a:cxn ang="0">
                <a:pos x="106" y="406"/>
              </a:cxn>
              <a:cxn ang="0">
                <a:pos x="117" y="377"/>
              </a:cxn>
              <a:cxn ang="0">
                <a:pos x="118" y="376"/>
              </a:cxn>
              <a:cxn ang="0">
                <a:pos x="117" y="376"/>
              </a:cxn>
              <a:cxn ang="0">
                <a:pos x="0" y="376"/>
              </a:cxn>
              <a:cxn ang="0">
                <a:pos x="0" y="253"/>
              </a:cxn>
              <a:cxn ang="0">
                <a:pos x="3" y="253"/>
              </a:cxn>
              <a:cxn ang="0">
                <a:pos x="32" y="265"/>
              </a:cxn>
              <a:cxn ang="0">
                <a:pos x="61" y="253"/>
              </a:cxn>
              <a:cxn ang="0">
                <a:pos x="73" y="224"/>
              </a:cxn>
              <a:cxn ang="0">
                <a:pos x="61" y="196"/>
              </a:cxn>
              <a:cxn ang="0">
                <a:pos x="32" y="184"/>
              </a:cxn>
              <a:cxn ang="0">
                <a:pos x="3" y="196"/>
              </a:cxn>
              <a:cxn ang="0">
                <a:pos x="0" y="196"/>
              </a:cxn>
            </a:cxnLst>
            <a:rect l="0" t="0" r="r" b="b"/>
            <a:pathLst>
              <a:path w="374" h="446">
                <a:moveTo>
                  <a:pt x="0" y="196"/>
                </a:move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1" y="61"/>
                  <a:pt x="1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6" y="95"/>
                  <a:pt x="166" y="106"/>
                  <a:pt x="185" y="120"/>
                </a:cubicBezTo>
                <a:cubicBezTo>
                  <a:pt x="185" y="120"/>
                  <a:pt x="185" y="120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69" y="106"/>
                </a:cubicBezTo>
                <a:cubicBezTo>
                  <a:pt x="274" y="111"/>
                  <a:pt x="278" y="115"/>
                  <a:pt x="283" y="120"/>
                </a:cubicBezTo>
                <a:cubicBezTo>
                  <a:pt x="284" y="122"/>
                  <a:pt x="286" y="124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7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ubicBezTo>
                  <a:pt x="175" y="376"/>
                  <a:pt x="175" y="376"/>
                  <a:pt x="175" y="376"/>
                </a:cubicBezTo>
                <a:cubicBezTo>
                  <a:pt x="174" y="376"/>
                  <a:pt x="174" y="376"/>
                  <a:pt x="174" y="376"/>
                </a:cubicBezTo>
                <a:cubicBezTo>
                  <a:pt x="174" y="376"/>
                  <a:pt x="175" y="377"/>
                  <a:pt x="175" y="377"/>
                </a:cubicBezTo>
                <a:cubicBezTo>
                  <a:pt x="183" y="385"/>
                  <a:pt x="187" y="395"/>
                  <a:pt x="187" y="406"/>
                </a:cubicBezTo>
                <a:cubicBezTo>
                  <a:pt x="187" y="417"/>
                  <a:pt x="183" y="427"/>
                  <a:pt x="175" y="434"/>
                </a:cubicBezTo>
                <a:cubicBezTo>
                  <a:pt x="167" y="442"/>
                  <a:pt x="157" y="446"/>
                  <a:pt x="146" y="446"/>
                </a:cubicBezTo>
                <a:cubicBezTo>
                  <a:pt x="135" y="446"/>
                  <a:pt x="125" y="442"/>
                  <a:pt x="117" y="434"/>
                </a:cubicBezTo>
                <a:cubicBezTo>
                  <a:pt x="110" y="427"/>
                  <a:pt x="106" y="417"/>
                  <a:pt x="106" y="406"/>
                </a:cubicBezTo>
                <a:cubicBezTo>
                  <a:pt x="106" y="395"/>
                  <a:pt x="110" y="385"/>
                  <a:pt x="117" y="377"/>
                </a:cubicBezTo>
                <a:cubicBezTo>
                  <a:pt x="118" y="377"/>
                  <a:pt x="118" y="376"/>
                  <a:pt x="118" y="376"/>
                </a:cubicBezTo>
                <a:cubicBezTo>
                  <a:pt x="117" y="376"/>
                  <a:pt x="117" y="376"/>
                  <a:pt x="117" y="376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253"/>
                  <a:pt x="0" y="253"/>
                  <a:pt x="0" y="253"/>
                </a:cubicBezTo>
                <a:cubicBezTo>
                  <a:pt x="3" y="253"/>
                  <a:pt x="3" y="253"/>
                  <a:pt x="3" y="253"/>
                </a:cubicBezTo>
                <a:cubicBezTo>
                  <a:pt x="11" y="261"/>
                  <a:pt x="21" y="265"/>
                  <a:pt x="32" y="265"/>
                </a:cubicBezTo>
                <a:cubicBezTo>
                  <a:pt x="43" y="265"/>
                  <a:pt x="53" y="261"/>
                  <a:pt x="61" y="253"/>
                </a:cubicBezTo>
                <a:cubicBezTo>
                  <a:pt x="69" y="245"/>
                  <a:pt x="73" y="236"/>
                  <a:pt x="73" y="224"/>
                </a:cubicBezTo>
                <a:cubicBezTo>
                  <a:pt x="73" y="213"/>
                  <a:pt x="69" y="204"/>
                  <a:pt x="61" y="196"/>
                </a:cubicBezTo>
                <a:cubicBezTo>
                  <a:pt x="53" y="188"/>
                  <a:pt x="43" y="184"/>
                  <a:pt x="32" y="184"/>
                </a:cubicBezTo>
                <a:cubicBezTo>
                  <a:pt x="21" y="184"/>
                  <a:pt x="11" y="188"/>
                  <a:pt x="3" y="196"/>
                </a:cubicBezTo>
                <a:lnTo>
                  <a:pt x="0" y="196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>
            <a:off x="16485139" y="7548634"/>
            <a:ext cx="4316505" cy="3568381"/>
          </a:xfrm>
          <a:custGeom>
            <a:avLst/>
            <a:gdLst/>
            <a:ahLst/>
            <a:cxnLst>
              <a:cxn ang="0">
                <a:pos x="75" y="311"/>
              </a:cxn>
              <a:cxn ang="0">
                <a:pos x="75" y="166"/>
              </a:cxn>
              <a:cxn ang="0">
                <a:pos x="70" y="172"/>
              </a:cxn>
              <a:cxn ang="0">
                <a:pos x="41" y="184"/>
              </a:cxn>
              <a:cxn ang="0">
                <a:pos x="12" y="172"/>
              </a:cxn>
              <a:cxn ang="0">
                <a:pos x="0" y="144"/>
              </a:cxn>
              <a:cxn ang="0">
                <a:pos x="12" y="115"/>
              </a:cxn>
              <a:cxn ang="0">
                <a:pos x="41" y="103"/>
              </a:cxn>
              <a:cxn ang="0">
                <a:pos x="70" y="115"/>
              </a:cxn>
              <a:cxn ang="0">
                <a:pos x="75" y="121"/>
              </a:cxn>
              <a:cxn ang="0">
                <a:pos x="75" y="0"/>
              </a:cxn>
              <a:cxn ang="0">
                <a:pos x="192" y="0"/>
              </a:cxn>
              <a:cxn ang="0">
                <a:pos x="192" y="1"/>
              </a:cxn>
              <a:cxn ang="0">
                <a:pos x="181" y="30"/>
              </a:cxn>
              <a:cxn ang="0">
                <a:pos x="192" y="58"/>
              </a:cxn>
              <a:cxn ang="0">
                <a:pos x="221" y="70"/>
              </a:cxn>
              <a:cxn ang="0">
                <a:pos x="250" y="58"/>
              </a:cxn>
              <a:cxn ang="0">
                <a:pos x="262" y="30"/>
              </a:cxn>
              <a:cxn ang="0">
                <a:pos x="250" y="1"/>
              </a:cxn>
              <a:cxn ang="0">
                <a:pos x="250" y="0"/>
              </a:cxn>
              <a:cxn ang="0">
                <a:pos x="389" y="0"/>
              </a:cxn>
              <a:cxn ang="0">
                <a:pos x="388" y="32"/>
              </a:cxn>
              <a:cxn ang="0">
                <a:pos x="450" y="66"/>
              </a:cxn>
              <a:cxn ang="0">
                <a:pos x="436" y="121"/>
              </a:cxn>
              <a:cxn ang="0">
                <a:pos x="363" y="125"/>
              </a:cxn>
              <a:cxn ang="0">
                <a:pos x="329" y="183"/>
              </a:cxn>
              <a:cxn ang="0">
                <a:pos x="366" y="243"/>
              </a:cxn>
              <a:cxn ang="0">
                <a:pos x="344" y="266"/>
              </a:cxn>
              <a:cxn ang="0">
                <a:pos x="322" y="287"/>
              </a:cxn>
              <a:cxn ang="0">
                <a:pos x="260" y="251"/>
              </a:cxn>
              <a:cxn ang="0">
                <a:pos x="203" y="285"/>
              </a:cxn>
              <a:cxn ang="0">
                <a:pos x="203" y="356"/>
              </a:cxn>
              <a:cxn ang="0">
                <a:pos x="145" y="371"/>
              </a:cxn>
              <a:cxn ang="0">
                <a:pos x="108" y="309"/>
              </a:cxn>
              <a:cxn ang="0">
                <a:pos x="76" y="311"/>
              </a:cxn>
              <a:cxn ang="0">
                <a:pos x="75" y="311"/>
              </a:cxn>
            </a:cxnLst>
            <a:rect l="0" t="0" r="r" b="b"/>
            <a:pathLst>
              <a:path w="450" h="371">
                <a:moveTo>
                  <a:pt x="75" y="311"/>
                </a:moveTo>
                <a:cubicBezTo>
                  <a:pt x="75" y="166"/>
                  <a:pt x="75" y="166"/>
                  <a:pt x="75" y="166"/>
                </a:cubicBezTo>
                <a:cubicBezTo>
                  <a:pt x="73" y="168"/>
                  <a:pt x="72" y="170"/>
                  <a:pt x="70" y="172"/>
                </a:cubicBezTo>
                <a:cubicBezTo>
                  <a:pt x="62" y="180"/>
                  <a:pt x="52" y="184"/>
                  <a:pt x="41" y="184"/>
                </a:cubicBezTo>
                <a:cubicBezTo>
                  <a:pt x="30" y="184"/>
                  <a:pt x="20" y="180"/>
                  <a:pt x="12" y="172"/>
                </a:cubicBezTo>
                <a:cubicBezTo>
                  <a:pt x="4" y="165"/>
                  <a:pt x="0" y="155"/>
                  <a:pt x="0" y="144"/>
                </a:cubicBezTo>
                <a:cubicBezTo>
                  <a:pt x="0" y="133"/>
                  <a:pt x="4" y="123"/>
                  <a:pt x="12" y="115"/>
                </a:cubicBezTo>
                <a:cubicBezTo>
                  <a:pt x="20" y="107"/>
                  <a:pt x="30" y="103"/>
                  <a:pt x="41" y="103"/>
                </a:cubicBezTo>
                <a:cubicBezTo>
                  <a:pt x="52" y="103"/>
                  <a:pt x="62" y="107"/>
                  <a:pt x="70" y="115"/>
                </a:cubicBezTo>
                <a:cubicBezTo>
                  <a:pt x="72" y="117"/>
                  <a:pt x="73" y="119"/>
                  <a:pt x="75" y="121"/>
                </a:cubicBezTo>
                <a:cubicBezTo>
                  <a:pt x="75" y="0"/>
                  <a:pt x="75" y="0"/>
                  <a:pt x="75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92" y="1"/>
                  <a:pt x="192" y="1"/>
                  <a:pt x="192" y="1"/>
                </a:cubicBezTo>
                <a:cubicBezTo>
                  <a:pt x="185" y="9"/>
                  <a:pt x="181" y="19"/>
                  <a:pt x="181" y="30"/>
                </a:cubicBezTo>
                <a:cubicBezTo>
                  <a:pt x="181" y="41"/>
                  <a:pt x="185" y="51"/>
                  <a:pt x="192" y="58"/>
                </a:cubicBezTo>
                <a:cubicBezTo>
                  <a:pt x="200" y="66"/>
                  <a:pt x="210" y="70"/>
                  <a:pt x="221" y="70"/>
                </a:cubicBezTo>
                <a:cubicBezTo>
                  <a:pt x="232" y="70"/>
                  <a:pt x="242" y="66"/>
                  <a:pt x="250" y="58"/>
                </a:cubicBezTo>
                <a:cubicBezTo>
                  <a:pt x="258" y="51"/>
                  <a:pt x="262" y="41"/>
                  <a:pt x="262" y="30"/>
                </a:cubicBezTo>
                <a:cubicBezTo>
                  <a:pt x="262" y="19"/>
                  <a:pt x="258" y="9"/>
                  <a:pt x="250" y="1"/>
                </a:cubicBezTo>
                <a:cubicBezTo>
                  <a:pt x="250" y="0"/>
                  <a:pt x="250" y="0"/>
                  <a:pt x="250" y="0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11"/>
                  <a:pt x="389" y="22"/>
                  <a:pt x="388" y="32"/>
                </a:cubicBezTo>
                <a:cubicBezTo>
                  <a:pt x="450" y="66"/>
                  <a:pt x="450" y="66"/>
                  <a:pt x="450" y="66"/>
                </a:cubicBezTo>
                <a:cubicBezTo>
                  <a:pt x="446" y="85"/>
                  <a:pt x="442" y="103"/>
                  <a:pt x="436" y="121"/>
                </a:cubicBezTo>
                <a:cubicBezTo>
                  <a:pt x="363" y="125"/>
                  <a:pt x="363" y="125"/>
                  <a:pt x="363" y="125"/>
                </a:cubicBezTo>
                <a:cubicBezTo>
                  <a:pt x="354" y="145"/>
                  <a:pt x="343" y="164"/>
                  <a:pt x="329" y="183"/>
                </a:cubicBezTo>
                <a:cubicBezTo>
                  <a:pt x="366" y="243"/>
                  <a:pt x="366" y="243"/>
                  <a:pt x="366" y="243"/>
                </a:cubicBezTo>
                <a:cubicBezTo>
                  <a:pt x="359" y="251"/>
                  <a:pt x="352" y="258"/>
                  <a:pt x="344" y="266"/>
                </a:cubicBezTo>
                <a:cubicBezTo>
                  <a:pt x="337" y="273"/>
                  <a:pt x="329" y="280"/>
                  <a:pt x="322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2" y="265"/>
                  <a:pt x="223" y="276"/>
                  <a:pt x="203" y="285"/>
                </a:cubicBezTo>
                <a:cubicBezTo>
                  <a:pt x="203" y="356"/>
                  <a:pt x="203" y="356"/>
                  <a:pt x="203" y="356"/>
                </a:cubicBezTo>
                <a:cubicBezTo>
                  <a:pt x="184" y="363"/>
                  <a:pt x="165" y="368"/>
                  <a:pt x="145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8" y="310"/>
                  <a:pt x="87" y="311"/>
                  <a:pt x="76" y="311"/>
                </a:cubicBezTo>
                <a:cubicBezTo>
                  <a:pt x="76" y="311"/>
                  <a:pt x="75" y="311"/>
                  <a:pt x="75" y="311"/>
                </a:cubicBez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3636476" y="3942411"/>
            <a:ext cx="4267323" cy="3606224"/>
          </a:xfrm>
          <a:custGeom>
            <a:avLst/>
            <a:gdLst/>
            <a:ahLst/>
            <a:cxnLst>
              <a:cxn ang="0">
                <a:pos x="372" y="375"/>
              </a:cxn>
              <a:cxn ang="0">
                <a:pos x="239" y="375"/>
              </a:cxn>
              <a:cxn ang="0">
                <a:pos x="248" y="368"/>
              </a:cxn>
              <a:cxn ang="0">
                <a:pos x="260" y="340"/>
              </a:cxn>
              <a:cxn ang="0">
                <a:pos x="248" y="311"/>
              </a:cxn>
              <a:cxn ang="0">
                <a:pos x="220" y="299"/>
              </a:cxn>
              <a:cxn ang="0">
                <a:pos x="191" y="311"/>
              </a:cxn>
              <a:cxn ang="0">
                <a:pos x="179" y="340"/>
              </a:cxn>
              <a:cxn ang="0">
                <a:pos x="191" y="368"/>
              </a:cxn>
              <a:cxn ang="0">
                <a:pos x="200" y="375"/>
              </a:cxn>
              <a:cxn ang="0">
                <a:pos x="61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6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92" y="119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190" y="119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95"/>
              </a:cxn>
              <a:cxn ang="0">
                <a:pos x="372" y="199"/>
              </a:cxn>
              <a:cxn ang="0">
                <a:pos x="375" y="195"/>
              </a:cxn>
              <a:cxn ang="0">
                <a:pos x="404" y="183"/>
              </a:cxn>
              <a:cxn ang="0">
                <a:pos x="433" y="195"/>
              </a:cxn>
              <a:cxn ang="0">
                <a:pos x="445" y="223"/>
              </a:cxn>
              <a:cxn ang="0">
                <a:pos x="433" y="252"/>
              </a:cxn>
              <a:cxn ang="0">
                <a:pos x="404" y="264"/>
              </a:cxn>
              <a:cxn ang="0">
                <a:pos x="375" y="252"/>
              </a:cxn>
              <a:cxn ang="0">
                <a:pos x="372" y="248"/>
              </a:cxn>
              <a:cxn ang="0">
                <a:pos x="372" y="252"/>
              </a:cxn>
              <a:cxn ang="0">
                <a:pos x="372" y="375"/>
              </a:cxn>
            </a:cxnLst>
            <a:rect l="0" t="0" r="r" b="b"/>
            <a:pathLst>
              <a:path w="445" h="375">
                <a:moveTo>
                  <a:pt x="372" y="375"/>
                </a:moveTo>
                <a:cubicBezTo>
                  <a:pt x="239" y="375"/>
                  <a:pt x="239" y="375"/>
                  <a:pt x="239" y="375"/>
                </a:cubicBezTo>
                <a:cubicBezTo>
                  <a:pt x="243" y="373"/>
                  <a:pt x="246" y="371"/>
                  <a:pt x="248" y="368"/>
                </a:cubicBezTo>
                <a:cubicBezTo>
                  <a:pt x="256" y="360"/>
                  <a:pt x="260" y="351"/>
                  <a:pt x="260" y="340"/>
                </a:cubicBezTo>
                <a:cubicBezTo>
                  <a:pt x="260" y="328"/>
                  <a:pt x="256" y="319"/>
                  <a:pt x="248" y="311"/>
                </a:cubicBezTo>
                <a:cubicBezTo>
                  <a:pt x="241" y="303"/>
                  <a:pt x="231" y="299"/>
                  <a:pt x="220" y="299"/>
                </a:cubicBezTo>
                <a:cubicBezTo>
                  <a:pt x="209" y="299"/>
                  <a:pt x="199" y="303"/>
                  <a:pt x="191" y="311"/>
                </a:cubicBezTo>
                <a:cubicBezTo>
                  <a:pt x="183" y="319"/>
                  <a:pt x="179" y="328"/>
                  <a:pt x="179" y="340"/>
                </a:cubicBezTo>
                <a:cubicBezTo>
                  <a:pt x="179" y="351"/>
                  <a:pt x="183" y="360"/>
                  <a:pt x="191" y="368"/>
                </a:cubicBezTo>
                <a:cubicBezTo>
                  <a:pt x="194" y="371"/>
                  <a:pt x="197" y="373"/>
                  <a:pt x="200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1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6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7" y="124"/>
                  <a:pt x="90" y="122"/>
                  <a:pt x="92" y="119"/>
                </a:cubicBezTo>
                <a:cubicBezTo>
                  <a:pt x="97" y="114"/>
                  <a:pt x="101" y="110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189" y="120"/>
                  <a:pt x="190" y="119"/>
                  <a:pt x="190" y="119"/>
                </a:cubicBezTo>
                <a:cubicBezTo>
                  <a:pt x="207" y="106"/>
                  <a:pt x="225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2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72" y="199"/>
                  <a:pt x="372" y="199"/>
                  <a:pt x="372" y="199"/>
                </a:cubicBezTo>
                <a:cubicBezTo>
                  <a:pt x="373" y="197"/>
                  <a:pt x="374" y="196"/>
                  <a:pt x="375" y="195"/>
                </a:cubicBezTo>
                <a:cubicBezTo>
                  <a:pt x="383" y="187"/>
                  <a:pt x="393" y="183"/>
                  <a:pt x="404" y="183"/>
                </a:cubicBezTo>
                <a:cubicBezTo>
                  <a:pt x="415" y="183"/>
                  <a:pt x="425" y="187"/>
                  <a:pt x="433" y="195"/>
                </a:cubicBezTo>
                <a:cubicBezTo>
                  <a:pt x="441" y="203"/>
                  <a:pt x="445" y="212"/>
                  <a:pt x="445" y="223"/>
                </a:cubicBezTo>
                <a:cubicBezTo>
                  <a:pt x="445" y="235"/>
                  <a:pt x="441" y="244"/>
                  <a:pt x="433" y="252"/>
                </a:cubicBezTo>
                <a:cubicBezTo>
                  <a:pt x="425" y="260"/>
                  <a:pt x="415" y="264"/>
                  <a:pt x="404" y="264"/>
                </a:cubicBezTo>
                <a:cubicBezTo>
                  <a:pt x="393" y="264"/>
                  <a:pt x="383" y="260"/>
                  <a:pt x="375" y="252"/>
                </a:cubicBezTo>
                <a:cubicBezTo>
                  <a:pt x="374" y="251"/>
                  <a:pt x="373" y="250"/>
                  <a:pt x="372" y="248"/>
                </a:cubicBezTo>
                <a:cubicBezTo>
                  <a:pt x="372" y="252"/>
                  <a:pt x="372" y="252"/>
                  <a:pt x="372" y="252"/>
                </a:cubicBezTo>
                <a:lnTo>
                  <a:pt x="372" y="375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13636476" y="6818307"/>
            <a:ext cx="3567452" cy="4287355"/>
          </a:xfrm>
          <a:custGeom>
            <a:avLst/>
            <a:gdLst/>
            <a:ahLst/>
            <a:cxnLst>
              <a:cxn ang="0">
                <a:pos x="61" y="76"/>
              </a:cxn>
              <a:cxn ang="0">
                <a:pos x="200" y="76"/>
              </a:cxn>
              <a:cxn ang="0">
                <a:pos x="191" y="69"/>
              </a:cxn>
              <a:cxn ang="0">
                <a:pos x="179" y="41"/>
              </a:cxn>
              <a:cxn ang="0">
                <a:pos x="191" y="12"/>
              </a:cxn>
              <a:cxn ang="0">
                <a:pos x="220" y="0"/>
              </a:cxn>
              <a:cxn ang="0">
                <a:pos x="248" y="12"/>
              </a:cxn>
              <a:cxn ang="0">
                <a:pos x="260" y="41"/>
              </a:cxn>
              <a:cxn ang="0">
                <a:pos x="248" y="69"/>
              </a:cxn>
              <a:cxn ang="0">
                <a:pos x="239" y="76"/>
              </a:cxn>
              <a:cxn ang="0">
                <a:pos x="372" y="76"/>
              </a:cxn>
              <a:cxn ang="0">
                <a:pos x="372" y="197"/>
              </a:cxn>
              <a:cxn ang="0">
                <a:pos x="367" y="191"/>
              </a:cxn>
              <a:cxn ang="0">
                <a:pos x="338" y="179"/>
              </a:cxn>
              <a:cxn ang="0">
                <a:pos x="309" y="191"/>
              </a:cxn>
              <a:cxn ang="0">
                <a:pos x="297" y="220"/>
              </a:cxn>
              <a:cxn ang="0">
                <a:pos x="309" y="248"/>
              </a:cxn>
              <a:cxn ang="0">
                <a:pos x="338" y="260"/>
              </a:cxn>
              <a:cxn ang="0">
                <a:pos x="367" y="248"/>
              </a:cxn>
              <a:cxn ang="0">
                <a:pos x="372" y="242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</a:cxnLst>
            <a:rect l="0" t="0" r="r" b="b"/>
            <a:pathLst>
              <a:path w="372" h="446">
                <a:moveTo>
                  <a:pt x="61" y="76"/>
                </a:moveTo>
                <a:cubicBezTo>
                  <a:pt x="200" y="76"/>
                  <a:pt x="200" y="76"/>
                  <a:pt x="200" y="76"/>
                </a:cubicBezTo>
                <a:cubicBezTo>
                  <a:pt x="197" y="74"/>
                  <a:pt x="194" y="72"/>
                  <a:pt x="191" y="69"/>
                </a:cubicBezTo>
                <a:cubicBezTo>
                  <a:pt x="183" y="61"/>
                  <a:pt x="179" y="52"/>
                  <a:pt x="179" y="41"/>
                </a:cubicBezTo>
                <a:cubicBezTo>
                  <a:pt x="179" y="29"/>
                  <a:pt x="183" y="20"/>
                  <a:pt x="191" y="12"/>
                </a:cubicBezTo>
                <a:cubicBezTo>
                  <a:pt x="199" y="4"/>
                  <a:pt x="209" y="0"/>
                  <a:pt x="220" y="0"/>
                </a:cubicBezTo>
                <a:cubicBezTo>
                  <a:pt x="231" y="0"/>
                  <a:pt x="241" y="4"/>
                  <a:pt x="248" y="12"/>
                </a:cubicBezTo>
                <a:cubicBezTo>
                  <a:pt x="256" y="20"/>
                  <a:pt x="260" y="29"/>
                  <a:pt x="260" y="41"/>
                </a:cubicBezTo>
                <a:cubicBezTo>
                  <a:pt x="260" y="52"/>
                  <a:pt x="256" y="61"/>
                  <a:pt x="248" y="69"/>
                </a:cubicBezTo>
                <a:cubicBezTo>
                  <a:pt x="246" y="72"/>
                  <a:pt x="243" y="74"/>
                  <a:pt x="239" y="76"/>
                </a:cubicBezTo>
                <a:cubicBezTo>
                  <a:pt x="372" y="76"/>
                  <a:pt x="372" y="76"/>
                  <a:pt x="372" y="76"/>
                </a:cubicBezTo>
                <a:cubicBezTo>
                  <a:pt x="372" y="197"/>
                  <a:pt x="372" y="197"/>
                  <a:pt x="372" y="197"/>
                </a:cubicBezTo>
                <a:cubicBezTo>
                  <a:pt x="370" y="195"/>
                  <a:pt x="369" y="193"/>
                  <a:pt x="367" y="191"/>
                </a:cubicBezTo>
                <a:cubicBezTo>
                  <a:pt x="359" y="183"/>
                  <a:pt x="349" y="179"/>
                  <a:pt x="338" y="179"/>
                </a:cubicBezTo>
                <a:cubicBezTo>
                  <a:pt x="327" y="179"/>
                  <a:pt x="317" y="183"/>
                  <a:pt x="309" y="191"/>
                </a:cubicBezTo>
                <a:cubicBezTo>
                  <a:pt x="301" y="199"/>
                  <a:pt x="297" y="209"/>
                  <a:pt x="297" y="220"/>
                </a:cubicBezTo>
                <a:cubicBezTo>
                  <a:pt x="297" y="231"/>
                  <a:pt x="301" y="241"/>
                  <a:pt x="309" y="248"/>
                </a:cubicBezTo>
                <a:cubicBezTo>
                  <a:pt x="317" y="256"/>
                  <a:pt x="327" y="260"/>
                  <a:pt x="338" y="260"/>
                </a:cubicBezTo>
                <a:cubicBezTo>
                  <a:pt x="349" y="260"/>
                  <a:pt x="359" y="256"/>
                  <a:pt x="367" y="248"/>
                </a:cubicBezTo>
                <a:cubicBezTo>
                  <a:pt x="369" y="246"/>
                  <a:pt x="370" y="244"/>
                  <a:pt x="372" y="242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4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3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lnTo>
                  <a:pt x="61" y="76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 Regula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60334" y="4332417"/>
            <a:ext cx="8757490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The creator God saved my life by sacrificing his son for me.</a:t>
            </a:r>
          </a:p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serve at Chapel Hill Bible Church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16853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Christian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8900" y="10565503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love to solve problems and create new ways of doing things. I am working on my third start up.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7463" y="10025762"/>
            <a:ext cx="1762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Innovator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0334" y="6425964"/>
            <a:ext cx="875749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have been married 12 years and have </a:t>
            </a: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three </a:t>
            </a: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boys, ages </a:t>
            </a: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7 </a:t>
            </a: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and </a:t>
            </a: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5 and 13 days. </a:t>
            </a: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This is my main hobby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48900" y="5886223"/>
            <a:ext cx="35445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Husband and Father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48900" y="8523101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want to empower students to be better than I will ever be. This is what I was called to do.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7463" y="7983360"/>
            <a:ext cx="1492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Teacher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Picture 1" descr="inno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10" y="10189189"/>
            <a:ext cx="969780" cy="1148816"/>
          </a:xfrm>
          <a:prstGeom prst="rect">
            <a:avLst/>
          </a:prstGeom>
        </p:spPr>
      </p:pic>
      <p:pic>
        <p:nvPicPr>
          <p:cNvPr id="3" name="Picture 2" descr="44224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88" y="8110798"/>
            <a:ext cx="1493954" cy="1493954"/>
          </a:xfrm>
          <a:prstGeom prst="rect">
            <a:avLst/>
          </a:prstGeom>
        </p:spPr>
      </p:pic>
      <p:pic>
        <p:nvPicPr>
          <p:cNvPr id="4" name="Picture 3" descr="Family-Icon-Square-Clip-Art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04" y="5557217"/>
            <a:ext cx="1991418" cy="1991418"/>
          </a:xfrm>
          <a:prstGeom prst="rect">
            <a:avLst/>
          </a:prstGeom>
        </p:spPr>
      </p:pic>
      <p:pic>
        <p:nvPicPr>
          <p:cNvPr id="5" name="Picture 4" descr="chapel_2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8" y="3934843"/>
            <a:ext cx="1362439" cy="1362439"/>
          </a:xfrm>
          <a:prstGeom prst="rect">
            <a:avLst/>
          </a:prstGeom>
        </p:spPr>
      </p:pic>
      <p:pic>
        <p:nvPicPr>
          <p:cNvPr id="39" name="Picture 38" descr="inno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860" y="8158674"/>
            <a:ext cx="969780" cy="1148816"/>
          </a:xfrm>
          <a:prstGeom prst="rect">
            <a:avLst/>
          </a:prstGeom>
        </p:spPr>
      </p:pic>
      <p:pic>
        <p:nvPicPr>
          <p:cNvPr id="45" name="Picture 44" descr="44224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152" y="8351871"/>
            <a:ext cx="1493954" cy="1493954"/>
          </a:xfrm>
          <a:prstGeom prst="rect">
            <a:avLst/>
          </a:prstGeom>
        </p:spPr>
      </p:pic>
      <p:pic>
        <p:nvPicPr>
          <p:cNvPr id="47" name="Picture 46" descr="Family-Icon-Square-Clip-Art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557" y="5335065"/>
            <a:ext cx="1991418" cy="1991418"/>
          </a:xfrm>
          <a:prstGeom prst="rect">
            <a:avLst/>
          </a:prstGeom>
        </p:spPr>
      </p:pic>
      <p:pic>
        <p:nvPicPr>
          <p:cNvPr id="48" name="Picture 47" descr="chapel_2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00" y="5205003"/>
            <a:ext cx="1362439" cy="13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9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3199775"/>
            <a:ext cx="6354254" cy="132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My Family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5887450"/>
            <a:ext cx="6757638" cy="30511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Amy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Hudson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Rusher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Canon</a:t>
            </a: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Picture 2" descr="11407292_10155684360525113_142518538121741580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81" y="0"/>
            <a:ext cx="9789071" cy="6515850"/>
          </a:xfrm>
          <a:prstGeom prst="rect">
            <a:avLst/>
          </a:prstGeom>
        </p:spPr>
      </p:pic>
      <p:pic>
        <p:nvPicPr>
          <p:cNvPr id="5" name="Picture 4" descr="Screen Shot 2016-08-22 at 9.18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1" y="6515850"/>
            <a:ext cx="7983189" cy="71788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800" y="1"/>
            <a:ext cx="6515850" cy="651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550" y="6515850"/>
            <a:ext cx="7450100" cy="75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3199775"/>
            <a:ext cx="6354254" cy="132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My Family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5887450"/>
            <a:ext cx="6757638" cy="30511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Amy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Hudson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Rusher</a:t>
            </a: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Canon</a:t>
            </a: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Picture 2" descr="11407292_10155684360525113_142518538121741580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1" y="190369"/>
            <a:ext cx="9789071" cy="6515850"/>
          </a:xfrm>
          <a:prstGeom prst="rect">
            <a:avLst/>
          </a:prstGeom>
        </p:spPr>
      </p:pic>
      <p:pic>
        <p:nvPicPr>
          <p:cNvPr id="5" name="Picture 4" descr="Screen Shot 2016-08-22 at 9.18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796" y="6817616"/>
            <a:ext cx="7187356" cy="64631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0" y="0"/>
            <a:ext cx="15420823" cy="1542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8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3199775"/>
            <a:ext cx="6373540" cy="132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My Career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516567" y="5887450"/>
            <a:ext cx="6757638" cy="23270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NBC Olympics</a:t>
            </a:r>
          </a:p>
          <a:p>
            <a:pPr algn="l">
              <a:lnSpc>
                <a:spcPts val="4840"/>
              </a:lnSpc>
            </a:pPr>
            <a:r>
              <a:rPr lang="en-US" sz="4000" dirty="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MSNBC.com</a:t>
            </a:r>
            <a:endParaRPr lang="en-US" sz="4000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ts val="4840"/>
              </a:lnSpc>
            </a:pPr>
            <a:r>
              <a:rPr lang="en-US" sz="4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The Washington Post</a:t>
            </a:r>
          </a:p>
        </p:txBody>
      </p:sp>
      <p:pic>
        <p:nvPicPr>
          <p:cNvPr id="2" name="Picture 1" descr="Screen Shot 2016-08-22 at 9.1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0" y="8479604"/>
            <a:ext cx="6459213" cy="4860504"/>
          </a:xfrm>
          <a:prstGeom prst="rect">
            <a:avLst/>
          </a:prstGeom>
        </p:spPr>
      </p:pic>
      <p:pic>
        <p:nvPicPr>
          <p:cNvPr id="5" name="Picture 4" descr="Screen Shot 2016-08-22 at 9.14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0" y="1518679"/>
            <a:ext cx="9093200" cy="6807200"/>
          </a:xfrm>
          <a:prstGeom prst="rect">
            <a:avLst/>
          </a:prstGeom>
        </p:spPr>
      </p:pic>
      <p:pic>
        <p:nvPicPr>
          <p:cNvPr id="6" name="Picture 5" descr="Screen Shot 2016-08-22 at 9.13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22" y="1112584"/>
            <a:ext cx="6057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22 at 9.2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6545"/>
            <a:ext cx="22910885" cy="6376064"/>
          </a:xfrm>
          <a:prstGeom prst="rect">
            <a:avLst/>
          </a:prstGeom>
        </p:spPr>
      </p:pic>
      <p:pic>
        <p:nvPicPr>
          <p:cNvPr id="5" name="Picture 4" descr="Screen Shot 2016-08-22 at 9.24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8" y="8632987"/>
            <a:ext cx="5651500" cy="3721100"/>
          </a:xfrm>
          <a:prstGeom prst="rect">
            <a:avLst/>
          </a:prstGeom>
        </p:spPr>
      </p:pic>
      <p:pic>
        <p:nvPicPr>
          <p:cNvPr id="6" name="Picture 5" descr="Screen Shot 2016-08-22 at 9.2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84" y="8632987"/>
            <a:ext cx="17018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8295572" y="1249129"/>
            <a:ext cx="784509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Learning Objectives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248528" y="666698"/>
            <a:ext cx="3939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I hope to teach you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60334" y="4332417"/>
            <a:ext cx="8757490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 can’t teach you everything, you will have to figure a lot of things out on your own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25896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Learn to Learn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8900" y="10565503"/>
            <a:ext cx="8772948" cy="1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Don’t make excuses, find solutions and let others discover how great you are.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7463" y="10025762"/>
            <a:ext cx="44174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No Excuses, No Bragging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0334" y="6425964"/>
            <a:ext cx="8757490" cy="58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Things change. Figure it out and lead the change.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48900" y="5886223"/>
            <a:ext cx="29164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Adapt and Learn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Shape 2547"/>
          <p:cNvSpPr/>
          <p:nvPr/>
        </p:nvSpPr>
        <p:spPr>
          <a:xfrm>
            <a:off x="2098594" y="396696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1" name="Shape 2588"/>
          <p:cNvSpPr/>
          <p:nvPr/>
        </p:nvSpPr>
        <p:spPr>
          <a:xfrm>
            <a:off x="2068432" y="6073204"/>
            <a:ext cx="558655" cy="50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48900" y="8523101"/>
            <a:ext cx="8772948" cy="58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5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Don’t settle for average. Do everything to be great</a:t>
            </a:r>
            <a:endParaRPr lang="en-US" sz="2500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7463" y="7983360"/>
            <a:ext cx="30523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Create Greatness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4" name="Shape 2633"/>
          <p:cNvSpPr/>
          <p:nvPr/>
        </p:nvSpPr>
        <p:spPr>
          <a:xfrm>
            <a:off x="2098594" y="814241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6" name="Shape 2690"/>
          <p:cNvSpPr>
            <a:spLocks noChangeAspect="1"/>
          </p:cNvSpPr>
          <p:nvPr/>
        </p:nvSpPr>
        <p:spPr>
          <a:xfrm>
            <a:off x="2076292" y="10174481"/>
            <a:ext cx="573328" cy="521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3919483" y="3476549"/>
            <a:ext cx="7761860" cy="7763880"/>
          </a:xfrm>
          <a:custGeom>
            <a:avLst/>
            <a:gdLst>
              <a:gd name="connsiteX0" fmla="*/ 0 w 3355880"/>
              <a:gd name="connsiteY0" fmla="*/ 1677940 h 3355880"/>
              <a:gd name="connsiteX1" fmla="*/ 1677940 w 3355880"/>
              <a:gd name="connsiteY1" fmla="*/ 0 h 3355880"/>
              <a:gd name="connsiteX2" fmla="*/ 3355880 w 3355880"/>
              <a:gd name="connsiteY2" fmla="*/ 1677940 h 3355880"/>
              <a:gd name="connsiteX3" fmla="*/ 1677940 w 3355880"/>
              <a:gd name="connsiteY3" fmla="*/ 3355880 h 3355880"/>
              <a:gd name="connsiteX4" fmla="*/ 0 w 3355880"/>
              <a:gd name="connsiteY4" fmla="*/ 1677940 h 33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880" h="3355880">
                <a:moveTo>
                  <a:pt x="0" y="1677940"/>
                </a:moveTo>
                <a:cubicBezTo>
                  <a:pt x="0" y="751239"/>
                  <a:pt x="751239" y="0"/>
                  <a:pt x="1677940" y="0"/>
                </a:cubicBezTo>
                <a:cubicBezTo>
                  <a:pt x="2604641" y="0"/>
                  <a:pt x="3355880" y="751239"/>
                  <a:pt x="3355880" y="1677940"/>
                </a:cubicBezTo>
                <a:cubicBezTo>
                  <a:pt x="3355880" y="2604641"/>
                  <a:pt x="2604641" y="3355880"/>
                  <a:pt x="1677940" y="3355880"/>
                </a:cubicBezTo>
                <a:cubicBezTo>
                  <a:pt x="751239" y="3355880"/>
                  <a:pt x="0" y="2604641"/>
                  <a:pt x="0" y="1677940"/>
                </a:cubicBezTo>
                <a:close/>
              </a:path>
            </a:pathLst>
          </a:custGeom>
          <a:solidFill>
            <a:schemeClr val="accent5"/>
          </a:solidFill>
          <a:ln w="22225">
            <a:solidFill>
              <a:schemeClr val="bg1">
                <a:lumMod val="85000"/>
              </a:schemeClr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3450328" tIns="674897" rIns="3450328" bIns="7385321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2" name="Freeform 21"/>
          <p:cNvSpPr/>
          <p:nvPr/>
        </p:nvSpPr>
        <p:spPr>
          <a:xfrm>
            <a:off x="14695669" y="4252933"/>
            <a:ext cx="6209489" cy="6211101"/>
          </a:xfrm>
          <a:custGeom>
            <a:avLst/>
            <a:gdLst>
              <a:gd name="connsiteX0" fmla="*/ 0 w 2684704"/>
              <a:gd name="connsiteY0" fmla="*/ 1342352 h 2684704"/>
              <a:gd name="connsiteX1" fmla="*/ 1342352 w 2684704"/>
              <a:gd name="connsiteY1" fmla="*/ 0 h 2684704"/>
              <a:gd name="connsiteX2" fmla="*/ 2684704 w 2684704"/>
              <a:gd name="connsiteY2" fmla="*/ 1342352 h 2684704"/>
              <a:gd name="connsiteX3" fmla="*/ 1342352 w 2684704"/>
              <a:gd name="connsiteY3" fmla="*/ 2684704 h 2684704"/>
              <a:gd name="connsiteX4" fmla="*/ 0 w 2684704"/>
              <a:gd name="connsiteY4" fmla="*/ 1342352 h 26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704" h="2684704">
                <a:moveTo>
                  <a:pt x="0" y="1342352"/>
                </a:moveTo>
                <a:cubicBezTo>
                  <a:pt x="0" y="600991"/>
                  <a:pt x="600991" y="0"/>
                  <a:pt x="1342352" y="0"/>
                </a:cubicBezTo>
                <a:cubicBezTo>
                  <a:pt x="2083713" y="0"/>
                  <a:pt x="2684704" y="600991"/>
                  <a:pt x="2684704" y="1342352"/>
                </a:cubicBezTo>
                <a:cubicBezTo>
                  <a:pt x="2684704" y="2083713"/>
                  <a:pt x="2083713" y="2684704"/>
                  <a:pt x="1342352" y="2684704"/>
                </a:cubicBezTo>
                <a:cubicBezTo>
                  <a:pt x="600991" y="2684704"/>
                  <a:pt x="0" y="2083713"/>
                  <a:pt x="0" y="1342352"/>
                </a:cubicBezTo>
                <a:close/>
              </a:path>
            </a:pathLst>
          </a:custGeom>
          <a:solidFill>
            <a:schemeClr val="accent2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555607" tIns="657005" rIns="2555607" bIns="566745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3" name="Freeform 22"/>
          <p:cNvSpPr/>
          <p:nvPr/>
        </p:nvSpPr>
        <p:spPr>
          <a:xfrm>
            <a:off x="15471854" y="5029324"/>
            <a:ext cx="4657113" cy="4658325"/>
          </a:xfrm>
          <a:custGeom>
            <a:avLst/>
            <a:gdLst>
              <a:gd name="connsiteX0" fmla="*/ 0 w 2013528"/>
              <a:gd name="connsiteY0" fmla="*/ 1006764 h 2013528"/>
              <a:gd name="connsiteX1" fmla="*/ 1006764 w 2013528"/>
              <a:gd name="connsiteY1" fmla="*/ 0 h 2013528"/>
              <a:gd name="connsiteX2" fmla="*/ 2013528 w 2013528"/>
              <a:gd name="connsiteY2" fmla="*/ 1006764 h 2013528"/>
              <a:gd name="connsiteX3" fmla="*/ 1006764 w 2013528"/>
              <a:gd name="connsiteY3" fmla="*/ 2013528 h 2013528"/>
              <a:gd name="connsiteX4" fmla="*/ 0 w 2013528"/>
              <a:gd name="connsiteY4" fmla="*/ 1006764 h 201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528" h="2013528">
                <a:moveTo>
                  <a:pt x="0" y="1006764"/>
                </a:moveTo>
                <a:cubicBezTo>
                  <a:pt x="0" y="450744"/>
                  <a:pt x="450744" y="0"/>
                  <a:pt x="1006764" y="0"/>
                </a:cubicBezTo>
                <a:cubicBezTo>
                  <a:pt x="1562784" y="0"/>
                  <a:pt x="2013528" y="450744"/>
                  <a:pt x="2013528" y="1006764"/>
                </a:cubicBezTo>
                <a:cubicBezTo>
                  <a:pt x="2013528" y="1562784"/>
                  <a:pt x="1562784" y="2013528"/>
                  <a:pt x="1006764" y="2013528"/>
                </a:cubicBezTo>
                <a:cubicBezTo>
                  <a:pt x="450744" y="2013528"/>
                  <a:pt x="0" y="1562784"/>
                  <a:pt x="0" y="1006764"/>
                </a:cubicBezTo>
                <a:close/>
              </a:path>
            </a:pathLst>
          </a:custGeom>
          <a:solidFill>
            <a:schemeClr val="accent3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660884" tIns="630162" rIns="1660884" bIns="3985377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4" name="Freeform 23"/>
          <p:cNvSpPr/>
          <p:nvPr/>
        </p:nvSpPr>
        <p:spPr>
          <a:xfrm>
            <a:off x="16248042" y="5805714"/>
            <a:ext cx="3104742" cy="3105549"/>
          </a:xfrm>
          <a:custGeom>
            <a:avLst/>
            <a:gdLst>
              <a:gd name="connsiteX0" fmla="*/ 0 w 1342352"/>
              <a:gd name="connsiteY0" fmla="*/ 671176 h 1342352"/>
              <a:gd name="connsiteX1" fmla="*/ 671176 w 1342352"/>
              <a:gd name="connsiteY1" fmla="*/ 0 h 1342352"/>
              <a:gd name="connsiteX2" fmla="*/ 1342352 w 1342352"/>
              <a:gd name="connsiteY2" fmla="*/ 671176 h 1342352"/>
              <a:gd name="connsiteX3" fmla="*/ 671176 w 1342352"/>
              <a:gd name="connsiteY3" fmla="*/ 1342352 h 1342352"/>
              <a:gd name="connsiteX4" fmla="*/ 0 w 1342352"/>
              <a:gd name="connsiteY4" fmla="*/ 671176 h 134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352" h="1342352">
                <a:moveTo>
                  <a:pt x="0" y="671176"/>
                </a:moveTo>
                <a:cubicBezTo>
                  <a:pt x="0" y="300496"/>
                  <a:pt x="300496" y="0"/>
                  <a:pt x="671176" y="0"/>
                </a:cubicBezTo>
                <a:cubicBezTo>
                  <a:pt x="1041856" y="0"/>
                  <a:pt x="1342352" y="300496"/>
                  <a:pt x="1342352" y="671176"/>
                </a:cubicBezTo>
                <a:cubicBezTo>
                  <a:pt x="1342352" y="1041856"/>
                  <a:pt x="1041856" y="1342352"/>
                  <a:pt x="671176" y="1342352"/>
                </a:cubicBezTo>
                <a:cubicBezTo>
                  <a:pt x="300496" y="1342352"/>
                  <a:pt x="0" y="1041856"/>
                  <a:pt x="0" y="671176"/>
                </a:cubicBezTo>
                <a:close/>
              </a:path>
            </a:pathLst>
          </a:custGeom>
          <a:solidFill>
            <a:schemeClr val="accent1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751656" tIns="1122262" rIns="751656" bIns="112226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6" name="Freeform 25"/>
          <p:cNvSpPr/>
          <p:nvPr/>
        </p:nvSpPr>
        <p:spPr>
          <a:xfrm>
            <a:off x="17131987" y="6689886"/>
            <a:ext cx="1336846" cy="1337194"/>
          </a:xfrm>
          <a:custGeom>
            <a:avLst/>
            <a:gdLst>
              <a:gd name="connsiteX0" fmla="*/ 0 w 1342352"/>
              <a:gd name="connsiteY0" fmla="*/ 671176 h 1342352"/>
              <a:gd name="connsiteX1" fmla="*/ 671176 w 1342352"/>
              <a:gd name="connsiteY1" fmla="*/ 0 h 1342352"/>
              <a:gd name="connsiteX2" fmla="*/ 1342352 w 1342352"/>
              <a:gd name="connsiteY2" fmla="*/ 671176 h 1342352"/>
              <a:gd name="connsiteX3" fmla="*/ 671176 w 1342352"/>
              <a:gd name="connsiteY3" fmla="*/ 1342352 h 1342352"/>
              <a:gd name="connsiteX4" fmla="*/ 0 w 1342352"/>
              <a:gd name="connsiteY4" fmla="*/ 671176 h 134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352" h="1342352">
                <a:moveTo>
                  <a:pt x="0" y="671176"/>
                </a:moveTo>
                <a:cubicBezTo>
                  <a:pt x="0" y="300496"/>
                  <a:pt x="300496" y="0"/>
                  <a:pt x="671176" y="0"/>
                </a:cubicBezTo>
                <a:cubicBezTo>
                  <a:pt x="1041856" y="0"/>
                  <a:pt x="1342352" y="300496"/>
                  <a:pt x="1342352" y="671176"/>
                </a:cubicBezTo>
                <a:cubicBezTo>
                  <a:pt x="1342352" y="1041856"/>
                  <a:pt x="1041856" y="1342352"/>
                  <a:pt x="671176" y="1342352"/>
                </a:cubicBezTo>
                <a:cubicBezTo>
                  <a:pt x="300496" y="1342352"/>
                  <a:pt x="0" y="1041856"/>
                  <a:pt x="0" y="671176"/>
                </a:cubicBezTo>
                <a:close/>
              </a:path>
            </a:pathLst>
          </a:custGeom>
          <a:solidFill>
            <a:schemeClr val="accent3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751656" tIns="1122262" rIns="751656" bIns="112226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192806" y="10070322"/>
            <a:ext cx="419884" cy="6699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>
            <a:spLocks/>
          </p:cNvSpPr>
          <p:nvPr/>
        </p:nvSpPr>
        <p:spPr bwMode="auto">
          <a:xfrm>
            <a:off x="10690660" y="1249129"/>
            <a:ext cx="305492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Contact</a:t>
            </a:r>
            <a:endParaRPr lang="en-US" sz="6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86" name="Rectangle 1"/>
          <p:cNvSpPr>
            <a:spLocks/>
          </p:cNvSpPr>
          <p:nvPr/>
        </p:nvSpPr>
        <p:spPr bwMode="auto">
          <a:xfrm>
            <a:off x="10743640" y="666698"/>
            <a:ext cx="29495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How to find me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715185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48900" y="3792676"/>
            <a:ext cx="30572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stevenTking.com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60334" y="4786865"/>
            <a:ext cx="199285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</a:t>
            </a:r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_</a:t>
            </a:r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king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3919483" y="3476549"/>
            <a:ext cx="7761860" cy="7763880"/>
          </a:xfrm>
          <a:custGeom>
            <a:avLst/>
            <a:gdLst>
              <a:gd name="connsiteX0" fmla="*/ 0 w 3355880"/>
              <a:gd name="connsiteY0" fmla="*/ 1677940 h 3355880"/>
              <a:gd name="connsiteX1" fmla="*/ 1677940 w 3355880"/>
              <a:gd name="connsiteY1" fmla="*/ 0 h 3355880"/>
              <a:gd name="connsiteX2" fmla="*/ 3355880 w 3355880"/>
              <a:gd name="connsiteY2" fmla="*/ 1677940 h 3355880"/>
              <a:gd name="connsiteX3" fmla="*/ 1677940 w 3355880"/>
              <a:gd name="connsiteY3" fmla="*/ 3355880 h 3355880"/>
              <a:gd name="connsiteX4" fmla="*/ 0 w 3355880"/>
              <a:gd name="connsiteY4" fmla="*/ 1677940 h 33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880" h="3355880">
                <a:moveTo>
                  <a:pt x="0" y="1677940"/>
                </a:moveTo>
                <a:cubicBezTo>
                  <a:pt x="0" y="751239"/>
                  <a:pt x="751239" y="0"/>
                  <a:pt x="1677940" y="0"/>
                </a:cubicBezTo>
                <a:cubicBezTo>
                  <a:pt x="2604641" y="0"/>
                  <a:pt x="3355880" y="751239"/>
                  <a:pt x="3355880" y="1677940"/>
                </a:cubicBezTo>
                <a:cubicBezTo>
                  <a:pt x="3355880" y="2604641"/>
                  <a:pt x="2604641" y="3355880"/>
                  <a:pt x="1677940" y="3355880"/>
                </a:cubicBezTo>
                <a:cubicBezTo>
                  <a:pt x="751239" y="3355880"/>
                  <a:pt x="0" y="2604641"/>
                  <a:pt x="0" y="1677940"/>
                </a:cubicBezTo>
                <a:close/>
              </a:path>
            </a:pathLst>
          </a:custGeom>
          <a:solidFill>
            <a:schemeClr val="accent5"/>
          </a:solidFill>
          <a:ln w="22225">
            <a:solidFill>
              <a:schemeClr val="bg1">
                <a:lumMod val="85000"/>
              </a:schemeClr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3450328" tIns="674897" rIns="3450328" bIns="7385321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2" name="Freeform 21"/>
          <p:cNvSpPr/>
          <p:nvPr/>
        </p:nvSpPr>
        <p:spPr>
          <a:xfrm>
            <a:off x="14695669" y="4252933"/>
            <a:ext cx="6209489" cy="6211101"/>
          </a:xfrm>
          <a:custGeom>
            <a:avLst/>
            <a:gdLst>
              <a:gd name="connsiteX0" fmla="*/ 0 w 2684704"/>
              <a:gd name="connsiteY0" fmla="*/ 1342352 h 2684704"/>
              <a:gd name="connsiteX1" fmla="*/ 1342352 w 2684704"/>
              <a:gd name="connsiteY1" fmla="*/ 0 h 2684704"/>
              <a:gd name="connsiteX2" fmla="*/ 2684704 w 2684704"/>
              <a:gd name="connsiteY2" fmla="*/ 1342352 h 2684704"/>
              <a:gd name="connsiteX3" fmla="*/ 1342352 w 2684704"/>
              <a:gd name="connsiteY3" fmla="*/ 2684704 h 2684704"/>
              <a:gd name="connsiteX4" fmla="*/ 0 w 2684704"/>
              <a:gd name="connsiteY4" fmla="*/ 1342352 h 26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704" h="2684704">
                <a:moveTo>
                  <a:pt x="0" y="1342352"/>
                </a:moveTo>
                <a:cubicBezTo>
                  <a:pt x="0" y="600991"/>
                  <a:pt x="600991" y="0"/>
                  <a:pt x="1342352" y="0"/>
                </a:cubicBezTo>
                <a:cubicBezTo>
                  <a:pt x="2083713" y="0"/>
                  <a:pt x="2684704" y="600991"/>
                  <a:pt x="2684704" y="1342352"/>
                </a:cubicBezTo>
                <a:cubicBezTo>
                  <a:pt x="2684704" y="2083713"/>
                  <a:pt x="2083713" y="2684704"/>
                  <a:pt x="1342352" y="2684704"/>
                </a:cubicBezTo>
                <a:cubicBezTo>
                  <a:pt x="600991" y="2684704"/>
                  <a:pt x="0" y="2083713"/>
                  <a:pt x="0" y="1342352"/>
                </a:cubicBezTo>
                <a:close/>
              </a:path>
            </a:pathLst>
          </a:custGeom>
          <a:solidFill>
            <a:schemeClr val="accent2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555607" tIns="657005" rIns="2555607" bIns="5667452" numCol="1" spcCol="2539" anchor="ctr" anchorCtr="0">
            <a:noAutofit/>
          </a:bodyPr>
          <a:lstStyle/>
          <a:p>
            <a:pPr algn="ctr" defTabSz="1422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Source Sans Pro Regular" charset="0"/>
              </a:rPr>
              <a:t> </a:t>
            </a:r>
          </a:p>
        </p:txBody>
      </p:sp>
      <p:sp>
        <p:nvSpPr>
          <p:cNvPr id="27" name="Freeform 72"/>
          <p:cNvSpPr>
            <a:spLocks noChangeArrowheads="1"/>
          </p:cNvSpPr>
          <p:nvPr/>
        </p:nvSpPr>
        <p:spPr bwMode="auto">
          <a:xfrm>
            <a:off x="1841500" y="4769809"/>
            <a:ext cx="668338" cy="550862"/>
          </a:xfrm>
          <a:custGeom>
            <a:avLst/>
            <a:gdLst>
              <a:gd name="T0" fmla="*/ 310 w 462"/>
              <a:gd name="T1" fmla="*/ 222 h 383"/>
              <a:gd name="T2" fmla="*/ 310 w 462"/>
              <a:gd name="T3" fmla="*/ 222 h 383"/>
              <a:gd name="T4" fmla="*/ 275 w 462"/>
              <a:gd name="T5" fmla="*/ 266 h 383"/>
              <a:gd name="T6" fmla="*/ 310 w 462"/>
              <a:gd name="T7" fmla="*/ 310 h 383"/>
              <a:gd name="T8" fmla="*/ 337 w 462"/>
              <a:gd name="T9" fmla="*/ 266 h 383"/>
              <a:gd name="T10" fmla="*/ 310 w 462"/>
              <a:gd name="T11" fmla="*/ 222 h 383"/>
              <a:gd name="T12" fmla="*/ 416 w 462"/>
              <a:gd name="T13" fmla="*/ 107 h 383"/>
              <a:gd name="T14" fmla="*/ 416 w 462"/>
              <a:gd name="T15" fmla="*/ 107 h 383"/>
              <a:gd name="T16" fmla="*/ 408 w 462"/>
              <a:gd name="T17" fmla="*/ 0 h 383"/>
              <a:gd name="T18" fmla="*/ 293 w 462"/>
              <a:gd name="T19" fmla="*/ 45 h 383"/>
              <a:gd name="T20" fmla="*/ 231 w 462"/>
              <a:gd name="T21" fmla="*/ 45 h 383"/>
              <a:gd name="T22" fmla="*/ 169 w 462"/>
              <a:gd name="T23" fmla="*/ 45 h 383"/>
              <a:gd name="T24" fmla="*/ 53 w 462"/>
              <a:gd name="T25" fmla="*/ 0 h 383"/>
              <a:gd name="T26" fmla="*/ 36 w 462"/>
              <a:gd name="T27" fmla="*/ 107 h 383"/>
              <a:gd name="T28" fmla="*/ 0 w 462"/>
              <a:gd name="T29" fmla="*/ 204 h 383"/>
              <a:gd name="T30" fmla="*/ 186 w 462"/>
              <a:gd name="T31" fmla="*/ 382 h 383"/>
              <a:gd name="T32" fmla="*/ 231 w 462"/>
              <a:gd name="T33" fmla="*/ 382 h 383"/>
              <a:gd name="T34" fmla="*/ 275 w 462"/>
              <a:gd name="T35" fmla="*/ 382 h 383"/>
              <a:gd name="T36" fmla="*/ 461 w 462"/>
              <a:gd name="T37" fmla="*/ 204 h 383"/>
              <a:gd name="T38" fmla="*/ 416 w 462"/>
              <a:gd name="T39" fmla="*/ 107 h 383"/>
              <a:gd name="T40" fmla="*/ 231 w 462"/>
              <a:gd name="T41" fmla="*/ 364 h 383"/>
              <a:gd name="T42" fmla="*/ 231 w 462"/>
              <a:gd name="T43" fmla="*/ 364 h 383"/>
              <a:gd name="T44" fmla="*/ 231 w 462"/>
              <a:gd name="T45" fmla="*/ 364 h 383"/>
              <a:gd name="T46" fmla="*/ 62 w 462"/>
              <a:gd name="T47" fmla="*/ 257 h 383"/>
              <a:gd name="T48" fmla="*/ 89 w 462"/>
              <a:gd name="T49" fmla="*/ 204 h 383"/>
              <a:gd name="T50" fmla="*/ 231 w 462"/>
              <a:gd name="T51" fmla="*/ 187 h 383"/>
              <a:gd name="T52" fmla="*/ 231 w 462"/>
              <a:gd name="T53" fmla="*/ 187 h 383"/>
              <a:gd name="T54" fmla="*/ 231 w 462"/>
              <a:gd name="T55" fmla="*/ 187 h 383"/>
              <a:gd name="T56" fmla="*/ 372 w 462"/>
              <a:gd name="T57" fmla="*/ 204 h 383"/>
              <a:gd name="T58" fmla="*/ 399 w 462"/>
              <a:gd name="T59" fmla="*/ 257 h 383"/>
              <a:gd name="T60" fmla="*/ 231 w 462"/>
              <a:gd name="T61" fmla="*/ 364 h 383"/>
              <a:gd name="T62" fmla="*/ 150 w 462"/>
              <a:gd name="T63" fmla="*/ 222 h 383"/>
              <a:gd name="T64" fmla="*/ 150 w 462"/>
              <a:gd name="T65" fmla="*/ 222 h 383"/>
              <a:gd name="T66" fmla="*/ 115 w 462"/>
              <a:gd name="T67" fmla="*/ 266 h 383"/>
              <a:gd name="T68" fmla="*/ 150 w 462"/>
              <a:gd name="T69" fmla="*/ 310 h 383"/>
              <a:gd name="T70" fmla="*/ 186 w 462"/>
              <a:gd name="T71" fmla="*/ 266 h 383"/>
              <a:gd name="T72" fmla="*/ 150 w 462"/>
              <a:gd name="T73" fmla="*/ 222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2" h="383">
                <a:moveTo>
                  <a:pt x="310" y="222"/>
                </a:moveTo>
                <a:lnTo>
                  <a:pt x="310" y="222"/>
                </a:lnTo>
                <a:cubicBezTo>
                  <a:pt x="293" y="222"/>
                  <a:pt x="275" y="240"/>
                  <a:pt x="275" y="266"/>
                </a:cubicBezTo>
                <a:cubicBezTo>
                  <a:pt x="275" y="294"/>
                  <a:pt x="293" y="310"/>
                  <a:pt x="310" y="310"/>
                </a:cubicBezTo>
                <a:cubicBezTo>
                  <a:pt x="328" y="310"/>
                  <a:pt x="337" y="294"/>
                  <a:pt x="337" y="266"/>
                </a:cubicBezTo>
                <a:cubicBezTo>
                  <a:pt x="337" y="240"/>
                  <a:pt x="328" y="222"/>
                  <a:pt x="310" y="222"/>
                </a:cubicBezTo>
                <a:close/>
                <a:moveTo>
                  <a:pt x="416" y="107"/>
                </a:moveTo>
                <a:lnTo>
                  <a:pt x="416" y="107"/>
                </a:lnTo>
                <a:cubicBezTo>
                  <a:pt x="425" y="98"/>
                  <a:pt x="425" y="45"/>
                  <a:pt x="408" y="0"/>
                </a:cubicBezTo>
                <a:cubicBezTo>
                  <a:pt x="408" y="0"/>
                  <a:pt x="363" y="0"/>
                  <a:pt x="293" y="45"/>
                </a:cubicBezTo>
                <a:cubicBezTo>
                  <a:pt x="275" y="45"/>
                  <a:pt x="257" y="45"/>
                  <a:pt x="231" y="45"/>
                </a:cubicBezTo>
                <a:cubicBezTo>
                  <a:pt x="204" y="45"/>
                  <a:pt x="177" y="45"/>
                  <a:pt x="169" y="45"/>
                </a:cubicBezTo>
                <a:cubicBezTo>
                  <a:pt x="97" y="0"/>
                  <a:pt x="53" y="0"/>
                  <a:pt x="53" y="0"/>
                </a:cubicBezTo>
                <a:cubicBezTo>
                  <a:pt x="36" y="45"/>
                  <a:pt x="36" y="98"/>
                  <a:pt x="36" y="107"/>
                </a:cubicBezTo>
                <a:cubicBezTo>
                  <a:pt x="18" y="134"/>
                  <a:pt x="0" y="160"/>
                  <a:pt x="0" y="204"/>
                </a:cubicBezTo>
                <a:cubicBezTo>
                  <a:pt x="0" y="382"/>
                  <a:pt x="150" y="382"/>
                  <a:pt x="186" y="382"/>
                </a:cubicBezTo>
                <a:cubicBezTo>
                  <a:pt x="195" y="382"/>
                  <a:pt x="213" y="382"/>
                  <a:pt x="231" y="382"/>
                </a:cubicBezTo>
                <a:cubicBezTo>
                  <a:pt x="249" y="382"/>
                  <a:pt x="266" y="382"/>
                  <a:pt x="275" y="382"/>
                </a:cubicBezTo>
                <a:cubicBezTo>
                  <a:pt x="310" y="382"/>
                  <a:pt x="461" y="382"/>
                  <a:pt x="461" y="204"/>
                </a:cubicBezTo>
                <a:cubicBezTo>
                  <a:pt x="461" y="160"/>
                  <a:pt x="443" y="134"/>
                  <a:pt x="416" y="107"/>
                </a:cubicBezTo>
                <a:close/>
                <a:moveTo>
                  <a:pt x="231" y="364"/>
                </a:moveTo>
                <a:lnTo>
                  <a:pt x="231" y="364"/>
                </a:lnTo>
                <a:lnTo>
                  <a:pt x="231" y="364"/>
                </a:lnTo>
                <a:cubicBezTo>
                  <a:pt x="133" y="364"/>
                  <a:pt x="62" y="355"/>
                  <a:pt x="62" y="257"/>
                </a:cubicBezTo>
                <a:cubicBezTo>
                  <a:pt x="62" y="240"/>
                  <a:pt x="71" y="213"/>
                  <a:pt x="89" y="204"/>
                </a:cubicBezTo>
                <a:cubicBezTo>
                  <a:pt x="115" y="169"/>
                  <a:pt x="169" y="187"/>
                  <a:pt x="231" y="187"/>
                </a:cubicBezTo>
                <a:lnTo>
                  <a:pt x="231" y="187"/>
                </a:lnTo>
                <a:lnTo>
                  <a:pt x="231" y="187"/>
                </a:lnTo>
                <a:cubicBezTo>
                  <a:pt x="293" y="187"/>
                  <a:pt x="337" y="169"/>
                  <a:pt x="372" y="204"/>
                </a:cubicBezTo>
                <a:cubicBezTo>
                  <a:pt x="390" y="213"/>
                  <a:pt x="399" y="240"/>
                  <a:pt x="399" y="257"/>
                </a:cubicBezTo>
                <a:cubicBezTo>
                  <a:pt x="399" y="355"/>
                  <a:pt x="328" y="364"/>
                  <a:pt x="231" y="364"/>
                </a:cubicBezTo>
                <a:close/>
                <a:moveTo>
                  <a:pt x="150" y="222"/>
                </a:moveTo>
                <a:lnTo>
                  <a:pt x="150" y="222"/>
                </a:lnTo>
                <a:cubicBezTo>
                  <a:pt x="133" y="222"/>
                  <a:pt x="115" y="240"/>
                  <a:pt x="115" y="266"/>
                </a:cubicBezTo>
                <a:cubicBezTo>
                  <a:pt x="115" y="294"/>
                  <a:pt x="133" y="310"/>
                  <a:pt x="150" y="310"/>
                </a:cubicBezTo>
                <a:cubicBezTo>
                  <a:pt x="169" y="310"/>
                  <a:pt x="186" y="294"/>
                  <a:pt x="186" y="266"/>
                </a:cubicBezTo>
                <a:cubicBezTo>
                  <a:pt x="186" y="240"/>
                  <a:pt x="169" y="222"/>
                  <a:pt x="150" y="22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ource Sans Pro Light" charset="0"/>
              <a:ea typeface="+mn-ea"/>
            </a:endParaRPr>
          </a:p>
        </p:txBody>
      </p:sp>
      <p:sp>
        <p:nvSpPr>
          <p:cNvPr id="29" name="Freeform 85"/>
          <p:cNvSpPr>
            <a:spLocks noChangeArrowheads="1"/>
          </p:cNvSpPr>
          <p:nvPr/>
        </p:nvSpPr>
        <p:spPr bwMode="auto">
          <a:xfrm>
            <a:off x="1841500" y="5878172"/>
            <a:ext cx="668338" cy="538162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rgbClr val="4B5050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898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ource Sans Pro Light" charset="0"/>
              <a:ea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160334" y="5855892"/>
            <a:ext cx="25237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@</a:t>
            </a:r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steven_king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Shape 2628"/>
          <p:cNvSpPr/>
          <p:nvPr/>
        </p:nvSpPr>
        <p:spPr>
          <a:xfrm>
            <a:off x="16412486" y="5620876"/>
            <a:ext cx="3149791" cy="314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60334" y="7367359"/>
            <a:ext cx="403527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steven.king@unc.edu</a:t>
            </a:r>
            <a:endParaRPr lang="en-US" sz="27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27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Pam Evans for scheduling</a:t>
            </a:r>
          </a:p>
          <a:p>
            <a:r>
              <a:rPr lang="en-US" sz="27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pjevans@email.unc.edu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60334" y="9455907"/>
            <a:ext cx="234094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919-360-8907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3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usiness Proposal Light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0178B6"/>
      </a:accent1>
      <a:accent2>
        <a:srgbClr val="009EEB"/>
      </a:accent2>
      <a:accent3>
        <a:srgbClr val="424F5A"/>
      </a:accent3>
      <a:accent4>
        <a:srgbClr val="0178B6"/>
      </a:accent4>
      <a:accent5>
        <a:srgbClr val="C1CEDA"/>
      </a:accent5>
      <a:accent6>
        <a:srgbClr val="009EEB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32215</TotalTime>
  <Words>281</Words>
  <Application>Microsoft Macintosh PowerPoint</Application>
  <PresentationFormat>Custom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Bebas Neue</vt:lpstr>
      <vt:lpstr>Calibri</vt:lpstr>
      <vt:lpstr>Gill Sans</vt:lpstr>
      <vt:lpstr>Lato</vt:lpstr>
      <vt:lpstr>Lato Light</vt:lpstr>
      <vt:lpstr>ＭＳ Ｐゴシック</vt:lpstr>
      <vt:lpstr>Source Sans Pro</vt:lpstr>
      <vt:lpstr>Source Sans Pro Light</vt:lpstr>
      <vt:lpstr>Source Sans Pro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Rocketo Graphics</dc:creator>
  <cp:keywords/>
  <dc:description/>
  <cp:lastModifiedBy>Steven King</cp:lastModifiedBy>
  <cp:revision>6209</cp:revision>
  <dcterms:created xsi:type="dcterms:W3CDTF">2014-11-12T21:47:38Z</dcterms:created>
  <dcterms:modified xsi:type="dcterms:W3CDTF">2018-01-10T03:31:54Z</dcterms:modified>
  <cp:category/>
</cp:coreProperties>
</file>